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9488"/>
  <p:defaultTextStyle>
    <a:defPPr>
      <a:defRPr lang="ja-JP"/>
    </a:defPPr>
    <a:lvl1pPr marL="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BEF"/>
    <a:srgbClr val="00FFFF"/>
    <a:srgbClr val="33CC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50" d="100"/>
          <a:sy n="50" d="100"/>
        </p:scale>
        <p:origin x="184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70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7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4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61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9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4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9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4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3DB86-2046-4125-8FE3-E74320CCB7C6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0000">
              <a:srgbClr val="92D050">
                <a:alpha val="80000"/>
              </a:srgbClr>
            </a:gs>
            <a:gs pos="85000">
              <a:srgbClr val="92D050">
                <a:alpha val="90000"/>
              </a:srgbClr>
            </a:gs>
            <a:gs pos="100000">
              <a:srgbClr val="92D050">
                <a:lumMod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948" y="1820713"/>
            <a:ext cx="8083409" cy="5596442"/>
          </a:xfr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私たちは</a:t>
            </a:r>
            <a:r>
              <a:rPr lang="ja-JP" altLang="en-US" sz="4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100" b="1" dirty="0" smtClean="0">
                <a:solidFill>
                  <a:srgbClr val="113BEF"/>
                </a:solidFill>
                <a:effectLst>
                  <a:outerShdw blurRad="63500" dist="63500" algn="tl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建設業の“働き方改革”</a:t>
            </a:r>
            <a:r>
              <a:rPr lang="en-US" altLang="ja-JP" sz="5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進めるため、</a:t>
            </a:r>
            <a: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7000" b="1" u="sng" dirty="0" smtClean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38100" dist="63500" algn="l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週休</a:t>
            </a:r>
            <a:r>
              <a:rPr lang="ja-JP" altLang="en-US" sz="7000" b="1" u="sng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38100" dist="63500" algn="l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２日</a:t>
            </a:r>
            <a:r>
              <a:rPr lang="ja-JP" altLang="en-US" sz="7000" b="1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38100" dist="63500" algn="l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制工事</a:t>
            </a:r>
            <a:r>
              <a:rPr lang="en-US" altLang="ja-JP" sz="5400" b="1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b="1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2200" b="1" dirty="0" smtClean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200" b="1" dirty="0" smtClean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800" b="1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800" b="1" dirty="0">
                <a:ln>
                  <a:solidFill>
                    <a:schemeClr val="accent1"/>
                  </a:solidFill>
                </a:ln>
                <a:solidFill>
                  <a:srgbClr val="113BEF">
                    <a:alpha val="99000"/>
                  </a:srgbClr>
                </a:solidFill>
                <a:effectLst>
                  <a:outerShdw blurRad="50800" dist="38100" dir="5400000" algn="t" rotWithShape="0">
                    <a:srgbClr val="FF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取り組んでいます。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56" b="90000" l="5889" r="95000">
                        <a14:foregroundMark x1="39444" y1="33889" x2="39333" y2="34556"/>
                        <a14:foregroundMark x1="38778" y1="37000" x2="39444" y2="37000"/>
                        <a14:foregroundMark x1="39444" y1="38889" x2="40444" y2="37889"/>
                        <a14:foregroundMark x1="38889" y1="41444" x2="39889" y2="41111"/>
                        <a14:foregroundMark x1="42333" y1="40889" x2="42889" y2="40667"/>
                        <a14:foregroundMark x1="42667" y1="40444" x2="42667" y2="33778"/>
                        <a14:foregroundMark x1="48556" y1="37889" x2="48556" y2="37111"/>
                        <a14:foregroundMark x1="50222" y1="36000" x2="51000" y2="36111"/>
                        <a14:foregroundMark x1="48222" y1="41556" x2="48222" y2="40556"/>
                        <a14:foregroundMark x1="51889" y1="41444" x2="52556" y2="41889"/>
                        <a14:foregroundMark x1="58000" y1="42222" x2="60333" y2="42222"/>
                        <a14:foregroundMark x1="56778" y1="39889" x2="61556" y2="39889"/>
                        <a14:foregroundMark x1="55889" y1="38222" x2="62333" y2="38222"/>
                        <a14:foregroundMark x1="55778" y1="35889" x2="62222" y2="35889"/>
                        <a14:foregroundMark x1="25000" y1="50889" x2="26778" y2="50556"/>
                        <a14:foregroundMark x1="25778" y1="58111" x2="27222" y2="58111"/>
                        <a14:foregroundMark x1="25889" y1="64000" x2="27222" y2="63889"/>
                        <a14:foregroundMark x1="25556" y1="66111" x2="26667" y2="67000"/>
                        <a14:foregroundMark x1="29889" y1="67222" x2="30000" y2="68778"/>
                        <a14:foregroundMark x1="33778" y1="67222" x2="33667" y2="68444"/>
                        <a14:foregroundMark x1="29667" y1="48444" x2="29889" y2="65778"/>
                        <a14:foregroundMark x1="30111" y1="48889" x2="36778" y2="49222"/>
                        <a14:foregroundMark x1="36333" y1="49778" x2="36444" y2="65667"/>
                        <a14:foregroundMark x1="31222" y1="52556" x2="34444" y2="52556"/>
                        <a14:foregroundMark x1="32889" y1="59444" x2="32889" y2="57778"/>
                        <a14:foregroundMark x1="40556" y1="55667" x2="43111" y2="56444"/>
                        <a14:foregroundMark x1="40000" y1="57556" x2="42889" y2="58222"/>
                        <a14:foregroundMark x1="42556" y1="58556" x2="42444" y2="68667"/>
                        <a14:foregroundMark x1="44222" y1="54444" x2="51889" y2="54556"/>
                        <a14:foregroundMark x1="48000" y1="54889" x2="47889" y2="68667"/>
                        <a14:foregroundMark x1="55556" y1="50667" x2="61889" y2="50667"/>
                        <a14:foregroundMark x1="54444" y1="66556" x2="62889" y2="66333"/>
                        <a14:foregroundMark x1="65889" y1="58889" x2="74556" y2="58889"/>
                        <a14:foregroundMark x1="70222" y1="50556" x2="70000" y2="48778"/>
                        <a14:foregroundMark x1="71000" y1="68667" x2="71000" y2="66556"/>
                        <a14:foregroundMark x1="52000" y1="35778" x2="52556" y2="35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841" b="12673"/>
          <a:stretch/>
        </p:blipFill>
        <p:spPr>
          <a:xfrm>
            <a:off x="3438144" y="116745"/>
            <a:ext cx="3338258" cy="2553297"/>
          </a:xfrm>
          <a:prstGeom prst="rect">
            <a:avLst/>
          </a:prstGeom>
        </p:spPr>
      </p:pic>
      <p:pic>
        <p:nvPicPr>
          <p:cNvPr id="27" name="図 26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251" l="0" r="99324">
                        <a14:foregroundMark x1="72635" y1="42697" x2="74662" y2="36330"/>
                        <a14:foregroundMark x1="70608" y1="52809" x2="71959" y2="49438"/>
                        <a14:foregroundMark x1="53716" y1="89139" x2="54392" y2="883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08" y="7685908"/>
            <a:ext cx="2136412" cy="1930160"/>
          </a:xfrm>
          <a:prstGeom prst="rect">
            <a:avLst/>
          </a:prstGeom>
        </p:spPr>
      </p:pic>
      <p:sp>
        <p:nvSpPr>
          <p:cNvPr id="25" name="タイトル 1"/>
          <p:cNvSpPr txBox="1">
            <a:spLocks/>
          </p:cNvSpPr>
          <p:nvPr/>
        </p:nvSpPr>
        <p:spPr>
          <a:xfrm>
            <a:off x="1778528" y="8244598"/>
            <a:ext cx="4852248" cy="1528587"/>
          </a:xfrm>
          <a:prstGeom prst="rect">
            <a:avLst/>
          </a:prstGeom>
          <a:noFill/>
          <a:ln w="6350" cap="flat" cmpd="sng" algn="ctr">
            <a:noFill/>
            <a:prstDash val="solid"/>
            <a:miter lim="800000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6857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株式</a:t>
            </a:r>
            <a:r>
              <a:rPr lang="ja-JP" altLang="en-US" sz="4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会社</a:t>
            </a:r>
            <a:endParaRPr lang="en-US" altLang="ja-JP" sz="4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○</a:t>
            </a:r>
            <a:r>
              <a:rPr lang="ja-JP" altLang="en-US" sz="44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○建設</a:t>
            </a:r>
            <a:endParaRPr lang="ja-JP" altLang="en-US" sz="4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015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5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私たちは、   建設業の“働き方改革”  を進めるため、   週休２日制工事   に取り組んでいます。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2020-01-28T06:49:48Z</cp:lastPrinted>
  <dcterms:created xsi:type="dcterms:W3CDTF">2019-08-09T08:10:09Z</dcterms:created>
  <dcterms:modified xsi:type="dcterms:W3CDTF">2020-04-21T11:41:32Z</dcterms:modified>
</cp:coreProperties>
</file>