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7102475" cy="10233025"/>
  <p:defaultTextStyle>
    <a:defPPr>
      <a:defRPr lang="ja-JP"/>
    </a:defPPr>
    <a:lvl1pPr marL="0" algn="l" defTabSz="91423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kumimoji="1" sz="17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33"/>
    <a:srgbClr val="113BEF"/>
    <a:srgbClr val="00FFFF"/>
    <a:srgbClr val="33CCFF"/>
    <a:srgbClr val="0099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17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4" indent="0" algn="ctr">
              <a:buNone/>
              <a:defRPr sz="1500"/>
            </a:lvl2pPr>
            <a:lvl3pPr marL="685787" indent="0" algn="ctr">
              <a:buNone/>
              <a:defRPr sz="1350"/>
            </a:lvl3pPr>
            <a:lvl4pPr marL="1028681" indent="0" algn="ctr">
              <a:buNone/>
              <a:defRPr sz="1200"/>
            </a:lvl4pPr>
            <a:lvl5pPr marL="1371575" indent="0" algn="ctr">
              <a:buNone/>
              <a:defRPr sz="1200"/>
            </a:lvl5pPr>
            <a:lvl6pPr marL="1714468" indent="0" algn="ctr">
              <a:buNone/>
              <a:defRPr sz="1200"/>
            </a:lvl6pPr>
            <a:lvl7pPr marL="2057362" indent="0" algn="ctr">
              <a:buNone/>
              <a:defRPr sz="1200"/>
            </a:lvl7pPr>
            <a:lvl8pPr marL="2400256" indent="0" algn="ctr">
              <a:buNone/>
              <a:defRPr sz="1200"/>
            </a:lvl8pPr>
            <a:lvl9pPr marL="274315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7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70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4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4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277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946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7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7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6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5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610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292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4" indent="0">
              <a:buNone/>
              <a:defRPr sz="1500" b="1"/>
            </a:lvl2pPr>
            <a:lvl3pPr marL="685787" indent="0">
              <a:buNone/>
              <a:defRPr sz="1350" b="1"/>
            </a:lvl3pPr>
            <a:lvl4pPr marL="1028681" indent="0">
              <a:buNone/>
              <a:defRPr sz="1200" b="1"/>
            </a:lvl4pPr>
            <a:lvl5pPr marL="1371575" indent="0">
              <a:buNone/>
              <a:defRPr sz="1200" b="1"/>
            </a:lvl5pPr>
            <a:lvl6pPr marL="1714468" indent="0">
              <a:buNone/>
              <a:defRPr sz="1200" b="1"/>
            </a:lvl6pPr>
            <a:lvl7pPr marL="2057362" indent="0">
              <a:buNone/>
              <a:defRPr sz="1200" b="1"/>
            </a:lvl7pPr>
            <a:lvl8pPr marL="2400256" indent="0">
              <a:buNone/>
              <a:defRPr sz="1200" b="1"/>
            </a:lvl8pPr>
            <a:lvl9pPr marL="274315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241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722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090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1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480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4" indent="0">
              <a:buNone/>
              <a:defRPr sz="2100"/>
            </a:lvl2pPr>
            <a:lvl3pPr marL="685787" indent="0">
              <a:buNone/>
              <a:defRPr sz="1800"/>
            </a:lvl3pPr>
            <a:lvl4pPr marL="1028681" indent="0">
              <a:buNone/>
              <a:defRPr sz="1500"/>
            </a:lvl4pPr>
            <a:lvl5pPr marL="1371575" indent="0">
              <a:buNone/>
              <a:defRPr sz="1500"/>
            </a:lvl5pPr>
            <a:lvl6pPr marL="1714468" indent="0">
              <a:buNone/>
              <a:defRPr sz="1500"/>
            </a:lvl6pPr>
            <a:lvl7pPr marL="2057362" indent="0">
              <a:buNone/>
              <a:defRPr sz="1500"/>
            </a:lvl7pPr>
            <a:lvl8pPr marL="2400256" indent="0">
              <a:buNone/>
              <a:defRPr sz="1500"/>
            </a:lvl8pPr>
            <a:lvl9pPr marL="274315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1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94" indent="0">
              <a:buNone/>
              <a:defRPr sz="1050"/>
            </a:lvl2pPr>
            <a:lvl3pPr marL="685787" indent="0">
              <a:buNone/>
              <a:defRPr sz="900"/>
            </a:lvl3pPr>
            <a:lvl4pPr marL="1028681" indent="0">
              <a:buNone/>
              <a:defRPr sz="750"/>
            </a:lvl4pPr>
            <a:lvl5pPr marL="1371575" indent="0">
              <a:buNone/>
              <a:defRPr sz="750"/>
            </a:lvl5pPr>
            <a:lvl6pPr marL="1714468" indent="0">
              <a:buNone/>
              <a:defRPr sz="750"/>
            </a:lvl6pPr>
            <a:lvl7pPr marL="2057362" indent="0">
              <a:buNone/>
              <a:defRPr sz="750"/>
            </a:lvl7pPr>
            <a:lvl8pPr marL="2400256" indent="0">
              <a:buNone/>
              <a:defRPr sz="750"/>
            </a:lvl8pPr>
            <a:lvl9pPr marL="274315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3DB86-2046-4125-8FE3-E74320CCB7C6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46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3DB86-2046-4125-8FE3-E74320CCB7C6}" type="datetimeFigureOut">
              <a:rPr kumimoji="1" lang="ja-JP" altLang="en-US" smtClean="0"/>
              <a:t>2020/5/20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4BB15-B8A5-46D8-A00C-433A027129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58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7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7" indent="-171447" algn="l" defTabSz="68578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41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34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8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22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15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09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03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97" indent="-171447" algn="l" defTabSz="68578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4" algn="l" defTabSz="68578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7" algn="l" defTabSz="68578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1" algn="l" defTabSz="68578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75" algn="l" defTabSz="68578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68" algn="l" defTabSz="68578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62" algn="l" defTabSz="68578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56" algn="l" defTabSz="68578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50" algn="l" defTabSz="68578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50000">
              <a:srgbClr val="92D050"/>
            </a:gs>
            <a:gs pos="75000">
              <a:srgbClr val="92D050"/>
            </a:gs>
            <a:gs pos="100000">
              <a:srgbClr val="92D05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251" l="0" r="99324">
                        <a14:foregroundMark x1="72635" y1="42697" x2="74662" y2="36330"/>
                        <a14:foregroundMark x1="70608" y1="52809" x2="71959" y2="49438"/>
                        <a14:foregroundMark x1="53716" y1="89139" x2="54392" y2="8839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58" y="7541224"/>
            <a:ext cx="2420483" cy="2186807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336" y="8079557"/>
            <a:ext cx="1846314" cy="1846314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803252" y="183147"/>
            <a:ext cx="5251495" cy="9404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7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私たちは、</a:t>
            </a:r>
            <a:endParaRPr lang="en-US" altLang="ja-JP" sz="70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7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建設業の働き方改革を進めるため、</a:t>
            </a:r>
            <a:endParaRPr lang="en-US" altLang="ja-JP" sz="70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7000" b="1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週休２日制工事</a:t>
            </a:r>
            <a:r>
              <a:rPr lang="ja-JP" altLang="en-US" sz="7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に</a:t>
            </a:r>
            <a:endParaRPr lang="en-US" altLang="ja-JP" sz="70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70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取り組んでいます。</a:t>
            </a:r>
          </a:p>
        </p:txBody>
      </p:sp>
    </p:spTree>
    <p:extLst>
      <p:ext uri="{BB962C8B-B14F-4D97-AF65-F5344CB8AC3E}">
        <p14:creationId xmlns:p14="http://schemas.microsoft.com/office/powerpoint/2010/main" val="1519823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279</TotalTime>
  <Words>18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HGP教科書体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2020-05-20T05:10:08Z</cp:lastPrinted>
  <dcterms:created xsi:type="dcterms:W3CDTF">2019-08-09T08:10:09Z</dcterms:created>
  <dcterms:modified xsi:type="dcterms:W3CDTF">2020-05-20T05:12:07Z</dcterms:modified>
</cp:coreProperties>
</file>